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E6794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11.11.2019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77808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3069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3894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092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4458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7667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5789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8317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5336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2708920"/>
            <a:ext cx="8136904" cy="2736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Душе моя </a:t>
            </a:r>
            <a:r>
              <a:rPr lang="ru-RU" sz="5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дорогоцінна</a:t>
            </a:r>
            <a:r>
              <a:rPr lang="ru-RU" sz="5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5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5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5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хвали </a:t>
            </a:r>
            <a:r>
              <a:rPr lang="uk-UA" sz="5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</a:t>
            </a:r>
            <a:r>
              <a:rPr lang="ru-RU" sz="5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ога</a:t>
            </a:r>
            <a:r>
              <a:rPr lang="ru-RU" sz="5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обороняє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приходьків</a:t>
            </a:r>
            <a: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Україні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сироту та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вдовицю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підтримує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а дорогу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безбожних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викривлює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доводить до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погибелі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прокляття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56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Хай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керує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Господь,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твій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свята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гора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Сіоне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роду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рід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Алілуя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596047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1602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3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3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Хвали, душе моя </a:t>
            </a:r>
            <a:endParaRPr lang="en-US" sz="4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дорогоцінна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Господа, </a:t>
            </a:r>
            <a:endParaRPr lang="en-US" sz="4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хвалитиму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живу,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співатиму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аж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існую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342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надійтесь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князів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людського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сина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ньому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нема: </a:t>
            </a:r>
            <a:endParaRPr lang="en-US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41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вийде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дух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своєї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повертається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того дня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задуми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гинуть! </a:t>
            </a:r>
            <a:endParaRPr lang="en-US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70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8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i="1" dirty="0" err="1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Блаженний</a:t>
            </a:r>
            <a:r>
              <a:rPr lang="ru-RU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кому </a:t>
            </a:r>
            <a:r>
              <a:rPr lang="ru-RU" sz="4400" i="1" dirty="0" err="1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en-US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поміч</a:t>
            </a:r>
            <a:r>
              <a:rPr lang="ru-RU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r>
              <a:rPr lang="ru-RU" sz="4400" i="1" dirty="0" err="1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Вічності</a:t>
            </a:r>
            <a:r>
              <a:rPr lang="ru-RU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надія</a:t>
            </a:r>
            <a:r>
              <a:rPr lang="ru-RU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Господа, Бога </a:t>
            </a:r>
            <a:r>
              <a:rPr lang="ru-RU" sz="4400" i="1" dirty="0" err="1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400" i="1" dirty="0">
                <a:solidFill>
                  <a:srgbClr val="33333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400" i="1" dirty="0">
              <a:solidFill>
                <a:srgbClr val="33333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5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небо та землю вчинив, море й усе,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є в них,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Всемогутнього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правди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пильнує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13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правосуддя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вчиняє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покривдженим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хліба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голодним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дає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в’язнів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розв’язує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02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417646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2564904"/>
            <a:ext cx="8352928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Господь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очі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сліпим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відкриває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випростовує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зігнутих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милує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праведних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богомільців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22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67</Words>
  <Application>Microsoft Office PowerPoint</Application>
  <PresentationFormat>Экран (4:3)</PresentationFormat>
  <Paragraphs>54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146 </vt:lpstr>
      <vt:lpstr>ПСАЛОМ 146:1 </vt:lpstr>
      <vt:lpstr>ПСАЛОМ 146:2 </vt:lpstr>
      <vt:lpstr>ПСАЛОМ 146:3 </vt:lpstr>
      <vt:lpstr>ПСАЛОМ 146:4 </vt:lpstr>
      <vt:lpstr>ПСАЛОМ 146:5 </vt:lpstr>
      <vt:lpstr>ПСАЛОМ 146:6 </vt:lpstr>
      <vt:lpstr>ПСАЛОМ 146:7 </vt:lpstr>
      <vt:lpstr>ПСАЛОМ 146:8 </vt:lpstr>
      <vt:lpstr>ПСАЛОМ 146:9 </vt:lpstr>
      <vt:lpstr>ПСАЛОМ 146:10 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193</cp:revision>
  <dcterms:created xsi:type="dcterms:W3CDTF">2011-03-25T18:27:23Z</dcterms:created>
  <dcterms:modified xsi:type="dcterms:W3CDTF">2019-11-11T20:18:12Z</dcterms:modified>
</cp:coreProperties>
</file>